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62" r:id="rId6"/>
    <p:sldId id="265" r:id="rId7"/>
    <p:sldId id="267" r:id="rId8"/>
    <p:sldId id="266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9" d="100"/>
          <a:sy n="119" d="100"/>
        </p:scale>
        <p:origin x="41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c746d9847cbe13e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c746d9847cbe13e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c746d9847cbe13e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c746d9847cbe13e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c746d9847cbe13e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c746d9847cbe13e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c746d9847cbe13e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c746d9847cbe13e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c746d9847cbe13e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c746d9847cbe13e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c746d9847cbe13e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c746d9847cbe13e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ло-заголовок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два столбца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дин столбец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сновная мысль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 и описание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пись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hyperlink" Target="https://neural-networked.ru/cutout-animer/" TargetMode="Externa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7" Type="http://schemas.openxmlformats.org/officeDocument/2006/relationships/image" Target="../media/image13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11.xml"/><Relationship Id="rId4" Type="http://schemas.openxmlformats.org/officeDocument/2006/relationships/video" Target="../media/media3.mp4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481675" y="714150"/>
            <a:ext cx="8350500" cy="31671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Искусственный интеллект</a:t>
            </a:r>
            <a:endParaRPr sz="6000" dirty="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 на уроках русского языка и литературы</a:t>
            </a:r>
            <a:endParaRPr sz="6000" dirty="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024C140F-C703-4A37-8925-0FB811F46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D1176F-83C6-4206-B60C-771CE90C7B1D}"/>
              </a:ext>
            </a:extLst>
          </p:cNvPr>
          <p:cNvSpPr txBox="1"/>
          <p:nvPr/>
        </p:nvSpPr>
        <p:spPr>
          <a:xfrm>
            <a:off x="-199623" y="988254"/>
            <a:ext cx="6400800" cy="2434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искусственного интеллекта на уроках русского языка и литературы</a:t>
            </a:r>
            <a:endParaRPr lang="ru-RU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583174" y="170550"/>
            <a:ext cx="3000000" cy="3877954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Caveat"/>
                <a:ea typeface="Caveat"/>
                <a:cs typeface="Caveat"/>
                <a:sym typeface="Caveat"/>
              </a:rPr>
              <a:t>- Скажи-ка, дядя, ведь не даром</a:t>
            </a:r>
            <a:endParaRPr sz="1600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Caveat"/>
                <a:ea typeface="Caveat"/>
                <a:cs typeface="Caveat"/>
                <a:sym typeface="Caveat"/>
              </a:rPr>
              <a:t>Москва, спаленная пожаром,</a:t>
            </a:r>
            <a:endParaRPr sz="1600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Caveat"/>
                <a:ea typeface="Caveat"/>
                <a:cs typeface="Caveat"/>
                <a:sym typeface="Caveat"/>
              </a:rPr>
              <a:t>Французу отдана?</a:t>
            </a:r>
            <a:endParaRPr sz="1600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Caveat"/>
                <a:ea typeface="Caveat"/>
                <a:cs typeface="Caveat"/>
                <a:sym typeface="Caveat"/>
              </a:rPr>
              <a:t>Ведь были ж схватки боевые,</a:t>
            </a:r>
            <a:endParaRPr sz="1600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Caveat"/>
                <a:ea typeface="Caveat"/>
                <a:cs typeface="Caveat"/>
                <a:sym typeface="Caveat"/>
              </a:rPr>
              <a:t>Да, говорят, еще какие!</a:t>
            </a:r>
            <a:endParaRPr sz="1600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Caveat"/>
                <a:ea typeface="Caveat"/>
                <a:cs typeface="Caveat"/>
                <a:sym typeface="Caveat"/>
              </a:rPr>
              <a:t>Недаром помнит вся Россия</a:t>
            </a:r>
            <a:endParaRPr sz="1600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Caveat"/>
                <a:ea typeface="Caveat"/>
                <a:cs typeface="Caveat"/>
                <a:sym typeface="Caveat"/>
              </a:rPr>
              <a:t>Про день Бородина!</a:t>
            </a:r>
            <a:endParaRPr sz="1600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Caveat"/>
                <a:ea typeface="Caveat"/>
                <a:cs typeface="Caveat"/>
                <a:sym typeface="Caveat"/>
              </a:rPr>
              <a:t>- Да, были люди в наше время,</a:t>
            </a:r>
            <a:endParaRPr sz="1600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Caveat"/>
                <a:ea typeface="Caveat"/>
                <a:cs typeface="Caveat"/>
                <a:sym typeface="Caveat"/>
              </a:rPr>
              <a:t>Не то, что нынешнее племя:</a:t>
            </a:r>
            <a:endParaRPr sz="1600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Caveat"/>
                <a:ea typeface="Caveat"/>
                <a:cs typeface="Caveat"/>
                <a:sym typeface="Caveat"/>
              </a:rPr>
              <a:t>Богатыри - не вы!</a:t>
            </a:r>
            <a:endParaRPr sz="1600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Caveat"/>
                <a:ea typeface="Caveat"/>
                <a:cs typeface="Caveat"/>
                <a:sym typeface="Caveat"/>
              </a:rPr>
              <a:t>Плохая им досталась доля:</a:t>
            </a:r>
            <a:endParaRPr sz="1600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Caveat"/>
                <a:ea typeface="Caveat"/>
                <a:cs typeface="Caveat"/>
                <a:sym typeface="Caveat"/>
              </a:rPr>
              <a:t>Немногие вернулись с поля…</a:t>
            </a:r>
            <a:endParaRPr sz="1600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Caveat"/>
                <a:ea typeface="Caveat"/>
                <a:cs typeface="Caveat"/>
                <a:sym typeface="Caveat"/>
              </a:rPr>
              <a:t>Не будь на то господня воля,</a:t>
            </a:r>
            <a:endParaRPr sz="1600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Caveat"/>
                <a:ea typeface="Caveat"/>
                <a:cs typeface="Caveat"/>
                <a:sym typeface="Caveat"/>
              </a:rPr>
              <a:t>Не отдали б Москвы!</a:t>
            </a:r>
            <a:endParaRPr sz="1600" dirty="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5B8D8C-0B4B-4C52-BD25-B7E748C8B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561" y="278488"/>
            <a:ext cx="3892265" cy="4225112"/>
          </a:xfrm>
          <a:prstGeom prst="rect">
            <a:avLst/>
          </a:prstGeom>
        </p:spPr>
      </p:pic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F47826BA-D674-41E9-A794-97652AA7D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41610" y="0"/>
            <a:ext cx="34385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307798" y="661200"/>
            <a:ext cx="3932100" cy="31700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Ночь, улица, фонарь, аптека,</a:t>
            </a:r>
            <a:endParaRPr sz="1800" dirty="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Бессмысленный и тусклый свет.</a:t>
            </a:r>
            <a:endParaRPr sz="1800" dirty="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Живи еще хоть четверть века —</a:t>
            </a:r>
            <a:endParaRPr sz="1800" dirty="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Всё будет так. Исхода нет.</a:t>
            </a:r>
            <a:endParaRPr sz="1800" dirty="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Умрёшь — начнёшь опять сначала</a:t>
            </a:r>
            <a:endParaRPr sz="1800" dirty="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И повторится всё, как встарь:</a:t>
            </a:r>
            <a:endParaRPr sz="1800" dirty="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Ночь, ледяная рябь канала,</a:t>
            </a:r>
            <a:endParaRPr sz="1800" dirty="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Аптека, улица, фонарь.</a:t>
            </a:r>
            <a:endParaRPr sz="1800" dirty="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57CD38-5EBA-4983-8919-062106061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959" y="521595"/>
            <a:ext cx="3767070" cy="37670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/>
        </p:nvSpPr>
        <p:spPr>
          <a:xfrm>
            <a:off x="328035" y="230917"/>
            <a:ext cx="3951600" cy="1169521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Caveat"/>
                <a:ea typeface="Caveat"/>
                <a:cs typeface="Caveat"/>
                <a:sym typeface="Caveat"/>
              </a:rPr>
              <a:t>На уроках русского языка интересно выстраиваются задания по работе с фразеологизмами и крылатыми выражениями</a:t>
            </a:r>
            <a:endParaRPr sz="1600" dirty="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87" name="Google Shape;87;p18"/>
          <p:cNvPicPr preferRelativeResize="0"/>
          <p:nvPr/>
        </p:nvPicPr>
        <p:blipFill rotWithShape="1">
          <a:blip r:embed="rId3">
            <a:alphaModFix/>
          </a:blip>
          <a:srcRect l="46383" t="-68" r="761" b="48138"/>
          <a:stretch/>
        </p:blipFill>
        <p:spPr>
          <a:xfrm>
            <a:off x="6767848" y="118990"/>
            <a:ext cx="2260242" cy="256289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328025" y="1496300"/>
            <a:ext cx="3951600" cy="2769959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Char char="●"/>
            </a:pPr>
            <a:r>
              <a:rPr lang="ru-RU" sz="2800" dirty="0">
                <a:latin typeface="Caveat"/>
                <a:ea typeface="Caveat"/>
                <a:cs typeface="Caveat"/>
                <a:sym typeface="Caveat"/>
              </a:rPr>
              <a:t>Когда рак на горе свиснет</a:t>
            </a:r>
            <a:endParaRPr sz="2800" dirty="0">
              <a:latin typeface="Caveat"/>
              <a:ea typeface="Caveat"/>
              <a:cs typeface="Caveat"/>
              <a:sym typeface="Caveat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Char char="●"/>
            </a:pPr>
            <a:r>
              <a:rPr lang="ru-RU" sz="2800" dirty="0">
                <a:latin typeface="Caveat"/>
                <a:ea typeface="Caveat"/>
                <a:cs typeface="Caveat"/>
                <a:sym typeface="Caveat"/>
              </a:rPr>
              <a:t>Делить шкуру неубитого медведя</a:t>
            </a:r>
            <a:endParaRPr sz="2800" dirty="0">
              <a:latin typeface="Caveat"/>
              <a:ea typeface="Caveat"/>
              <a:cs typeface="Caveat"/>
              <a:sym typeface="Caveat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Char char="●"/>
            </a:pPr>
            <a:r>
              <a:rPr lang="ru-RU" sz="2800" dirty="0">
                <a:latin typeface="Caveat"/>
                <a:ea typeface="Caveat"/>
                <a:cs typeface="Caveat"/>
                <a:sym typeface="Caveat"/>
              </a:rPr>
              <a:t>Вода камень точит</a:t>
            </a:r>
            <a:endParaRPr sz="2800" dirty="0">
              <a:latin typeface="Caveat"/>
              <a:ea typeface="Caveat"/>
              <a:cs typeface="Caveat"/>
              <a:sym typeface="Caveat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Char char="●"/>
            </a:pPr>
            <a:r>
              <a:rPr lang="ru-RU" sz="2800" dirty="0">
                <a:latin typeface="Caveat"/>
                <a:ea typeface="Caveat"/>
                <a:cs typeface="Caveat"/>
                <a:sym typeface="Caveat"/>
              </a:rPr>
              <a:t>Хлеб – всему голова</a:t>
            </a:r>
            <a:endParaRPr sz="2800" dirty="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D4D41A-033D-4B03-B706-E9173BB6D7C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952" y="118990"/>
            <a:ext cx="2182303" cy="2562896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7517B4-7B8B-479D-98E2-32C94B78FDA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2592" y="2770872"/>
            <a:ext cx="2260241" cy="219087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B0BEFC-AE00-4525-883F-7033A95EC5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581" y="2770872"/>
            <a:ext cx="2190879" cy="21908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3">
            <a:alphaModFix/>
          </a:blip>
          <a:srcRect l="19849" t="21577" r="18774" b="38486"/>
          <a:stretch/>
        </p:blipFill>
        <p:spPr>
          <a:xfrm>
            <a:off x="1166350" y="874175"/>
            <a:ext cx="3667389" cy="39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/>
        </p:nvSpPr>
        <p:spPr>
          <a:xfrm>
            <a:off x="1166175" y="292250"/>
            <a:ext cx="3667500" cy="463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Caveat"/>
                <a:ea typeface="Caveat"/>
                <a:cs typeface="Caveat"/>
                <a:sym typeface="Caveat"/>
              </a:rPr>
              <a:t>@gpt3_unlim_chatbot</a:t>
            </a:r>
            <a:endParaRPr sz="1800" dirty="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 rotWithShape="1">
          <a:blip r:embed="rId4">
            <a:alphaModFix/>
          </a:blip>
          <a:srcRect l="41414" b="24190"/>
          <a:stretch/>
        </p:blipFill>
        <p:spPr>
          <a:xfrm>
            <a:off x="5704718" y="292271"/>
            <a:ext cx="2114025" cy="455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/>
        </p:nvSpPr>
        <p:spPr>
          <a:xfrm>
            <a:off x="538626" y="1224000"/>
            <a:ext cx="4264200" cy="267762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veat"/>
                <a:ea typeface="Caveat"/>
                <a:cs typeface="Caveat"/>
                <a:sym typeface="Caveat"/>
                <a:hlinkClick r:id="rId5"/>
              </a:rPr>
              <a:t>https://neural-networked.ru/cutout-animer/</a:t>
            </a:r>
            <a:r>
              <a:rPr lang="ru-RU" sz="1800" dirty="0">
                <a:latin typeface="Caveat"/>
                <a:ea typeface="Caveat"/>
                <a:cs typeface="Caveat"/>
                <a:sym typeface="Caveat"/>
              </a:rPr>
              <a:t> Это технология создания видео с анимацией лиц на фотографиях и просмотра реалистичного видеоролика - превосходный ресурс для уроков.</a:t>
            </a:r>
            <a:endParaRPr sz="1800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Caveat"/>
                <a:ea typeface="Caveat"/>
                <a:cs typeface="Caveat"/>
                <a:sym typeface="Caveat"/>
              </a:rPr>
              <a:t>Мы можем «оживить» портреты классиков литературы и любых других известных личностей.</a:t>
            </a:r>
            <a:endParaRPr sz="1800" dirty="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4" name="606078612279301">
            <a:hlinkClick r:id="" action="ppaction://media"/>
            <a:extLst>
              <a:ext uri="{FF2B5EF4-FFF2-40B4-BE49-F238E27FC236}">
                <a16:creationId xmlns:a16="http://schemas.microsoft.com/office/drawing/2014/main" id="{B899F083-CCD7-476F-ACC8-A0235E69EC9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15566" y="246622"/>
            <a:ext cx="3511484" cy="4794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06045268955205">
            <a:hlinkClick r:id="" action="ppaction://media"/>
            <a:extLst>
              <a:ext uri="{FF2B5EF4-FFF2-40B4-BE49-F238E27FC236}">
                <a16:creationId xmlns:a16="http://schemas.microsoft.com/office/drawing/2014/main" id="{2CBE1A6F-5E44-405D-B853-67D463BDA5D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532" y="66316"/>
            <a:ext cx="4241892" cy="2668924"/>
          </a:xfrm>
          <a:prstGeom prst="rect">
            <a:avLst/>
          </a:prstGeom>
        </p:spPr>
      </p:pic>
      <p:pic>
        <p:nvPicPr>
          <p:cNvPr id="3" name="606044447539845">
            <a:hlinkClick r:id="" action="ppaction://media"/>
            <a:extLst>
              <a:ext uri="{FF2B5EF4-FFF2-40B4-BE49-F238E27FC236}">
                <a16:creationId xmlns:a16="http://schemas.microsoft.com/office/drawing/2014/main" id="{205B977F-90E1-47CC-8FFB-C9FC7B21656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47280" y="1581619"/>
            <a:ext cx="4469306" cy="297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1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/>
        </p:nvSpPr>
        <p:spPr>
          <a:xfrm>
            <a:off x="4140103" y="332704"/>
            <a:ext cx="4894427" cy="3843779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Нейросеть экономит время, привлекает своей относительной новизной, нестандартной подачей материала. Но нужно помнить, что нейросеть – это только инструмент, расширяющий возможности человека, а не заменяющий его творческий и интеллектуальный потенциал.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754" y="152400"/>
            <a:ext cx="3225802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262</Words>
  <Application>Microsoft Office PowerPoint</Application>
  <PresentationFormat>Экран (16:9)</PresentationFormat>
  <Paragraphs>37</Paragraphs>
  <Slides>8</Slides>
  <Notes>7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Caveat</vt:lpstr>
      <vt:lpstr>Times New Roman</vt:lpstr>
      <vt:lpstr>simple-light-2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4</cp:revision>
  <dcterms:modified xsi:type="dcterms:W3CDTF">2024-10-28T09:35:46Z</dcterms:modified>
</cp:coreProperties>
</file>