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9" r:id="rId3"/>
    <p:sldId id="263" r:id="rId4"/>
    <p:sldId id="260" r:id="rId5"/>
    <p:sldId id="261" r:id="rId6"/>
    <p:sldId id="266" r:id="rId7"/>
    <p:sldId id="267" r:id="rId8"/>
    <p:sldId id="269" r:id="rId9"/>
    <p:sldId id="270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34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F9FEC-CF54-42E4-961C-CA8624D78809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4DB26-BBD4-4F7F-9F30-DB29A453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4DB26-BBD4-4F7F-9F30-DB29A45374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4DB26-BBD4-4F7F-9F30-DB29A453748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rmic-doam.ru/wp-content/uploads/2015/08/kovyl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2.bp.blogspot.com/-EUgW2HJ-j5c/Vm-qlQ-xOPI/AAAAAAAADZU/LaJTbxhvsO8/s1600/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Край родной навек любимый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967335"/>
            <a:ext cx="8858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Любимая 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Лысогорка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1000108"/>
          </a:xfrm>
        </p:spPr>
        <p:txBody>
          <a:bodyPr>
            <a:normAutofit/>
          </a:bodyPr>
          <a:lstStyle/>
          <a:p>
            <a:r>
              <a:rPr lang="ru-RU" dirty="0" err="1" smtClean="0"/>
              <a:t>Экстрималы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mycdn.me/image?t=3&amp;bid=772545311294&amp;id=772545311294&amp;plc=WEB&amp;tkn=*g27tuqkaoCp9Gj-mMmcdO23jyB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154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КРАСОТИЩА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novikovka.ucoz.ru/muzei/lisogorka/DSC056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4572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novikovka.ucoz.ru/muzei/lisogorka/DSC0564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4572000" cy="52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5411807"/>
          </a:xfrm>
        </p:spPr>
        <p:txBody>
          <a:bodyPr>
            <a:normAutofit/>
          </a:bodyPr>
          <a:lstStyle/>
          <a:p>
            <a:r>
              <a:rPr lang="ru-RU" dirty="0"/>
              <a:t>Вот такая получилась экскурсия. Что можно сказать в заключение?</a:t>
            </a:r>
          </a:p>
          <a:p>
            <a:r>
              <a:rPr lang="ru-RU" dirty="0"/>
              <a:t>Хочется чтобы мы все ценили то, что оставила нам природа в наследие. Чтобы реже встречались вандалы среди нас.</a:t>
            </a:r>
          </a:p>
          <a:p>
            <a:r>
              <a:rPr lang="ru-RU" dirty="0"/>
              <a:t>Берегите то, что есть у нас, для себя и для тех, кто придет за нами. Природа - она же такая хрупкая... Даже горы...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s://i.mycdn.me/image?t=3&amp;bid=772545304382&amp;id=772545304382&amp;plc=WEB&amp;tkn=*k8GsyEP0FdQyyvJC14Zr8SJbFp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357694"/>
            <a:ext cx="442912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29330"/>
            <a:ext cx="5143504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МОНАСТЫРЬ</a:t>
            </a:r>
            <a:endParaRPr lang="ru-RU" dirty="0"/>
          </a:p>
        </p:txBody>
      </p:sp>
      <p:pic>
        <p:nvPicPr>
          <p:cNvPr id="5" name="Содержимое 4" descr="http://novikovka.ucoz.ru/muzei/lisogorka/DSC0566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86380" y="857232"/>
            <a:ext cx="385762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.mycdn.me/image?t=3&amp;bid=837695790654&amp;id=837695790654&amp;plc=WEB&amp;tkn=*COpXKbxa_hhfBWEJjY2fOWpKCV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28638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00768"/>
            <a:ext cx="8329642" cy="857232"/>
          </a:xfrm>
        </p:spPr>
        <p:txBody>
          <a:bodyPr>
            <a:noAutofit/>
          </a:bodyPr>
          <a:lstStyle/>
          <a:p>
            <a:r>
              <a:rPr lang="ru-RU" sz="1600" dirty="0" smtClean="0"/>
              <a:t>Так же рассказывают, что где-то там, в подземных пещерах, зарыт клад. То ли разбойниками, то ли восставшими крестьянами.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18304"/>
          </a:xfrm>
        </p:spPr>
        <p:txBody>
          <a:bodyPr/>
          <a:lstStyle/>
          <a:p>
            <a:r>
              <a:rPr lang="ru-RU" sz="1600" dirty="0" smtClean="0"/>
              <a:t>А сам Монастырь напоминает величественные статуи острова Пасхи. Глядя на фотографии, отчетливо видишь мощные фигуры гигантов, сложивших руки на животах, и хмуро вглядывающихся вдаль, охраняя покой окрестных мест.</a:t>
            </a:r>
          </a:p>
          <a:p>
            <a:endParaRPr lang="ru-RU" dirty="0"/>
          </a:p>
        </p:txBody>
      </p:sp>
      <p:pic>
        <p:nvPicPr>
          <p:cNvPr id="4" name="Рисунок 3" descr="http://novikovka.ucoz.ru/muzei/lisogorka/DSC056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7255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8686800" cy="785818"/>
          </a:xfrm>
        </p:spPr>
        <p:txBody>
          <a:bodyPr/>
          <a:lstStyle/>
          <a:p>
            <a:r>
              <a:rPr lang="ru-RU" dirty="0" smtClean="0"/>
              <a:t>Речка </a:t>
            </a:r>
            <a:r>
              <a:rPr lang="ru-RU" dirty="0" err="1" smtClean="0"/>
              <a:t>Тузлов</a:t>
            </a:r>
            <a:r>
              <a:rPr lang="ru-RU" dirty="0" smtClean="0"/>
              <a:t> по  над город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https://i.mycdn.me/image?t=3&amp;bid=837695789374&amp;id=837695789374&amp;plc=WEB&amp;tkn=*BZUqwrjfDSM-fS-bmr4iWkdnww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29330"/>
            <a:ext cx="86868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Меловой    карьер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novikovka.ucoz.ru/muzei/lisogorka/DSC05606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00562" y="0"/>
            <a:ext cx="4429156" cy="546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mycdn.me/image?t=3&amp;bid=772545188158&amp;id=772545188158&amp;plc=WEB&amp;tkn=*uVv1m3khKnCIUUrjV92WjiF4dY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143372" cy="100013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Дрок скифский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/>
              <a:t>Цимбохазма</a:t>
            </a:r>
            <a:r>
              <a:rPr lang="ru-RU" i="1" dirty="0"/>
              <a:t>  - редкий реликтовый </a:t>
            </a:r>
            <a:r>
              <a:rPr lang="ru-RU" i="1" dirty="0" err="1"/>
              <a:t>эндемичный</a:t>
            </a:r>
            <a:r>
              <a:rPr lang="ru-RU" i="1" dirty="0"/>
              <a:t> вид</a:t>
            </a:r>
            <a:endParaRPr lang="ru-RU" dirty="0"/>
          </a:p>
        </p:txBody>
      </p:sp>
      <p:pic>
        <p:nvPicPr>
          <p:cNvPr id="4" name="Рисунок 3" descr="http://novikovka.ucoz.ru/muzei/lisogorka/dro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457199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ovikovka.ucoz.ru/muzei/lisogorka/cimbokhazm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472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5072074"/>
            <a:ext cx="435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/>
              <a:t>Цимбохазма</a:t>
            </a:r>
            <a:r>
              <a:rPr lang="ru-RU" sz="3200" i="1" dirty="0" smtClean="0"/>
              <a:t>  - редкий реликтовый </a:t>
            </a:r>
            <a:r>
              <a:rPr lang="ru-RU" sz="3200" i="1" dirty="0" err="1" smtClean="0"/>
              <a:t>эндемичный</a:t>
            </a:r>
            <a:r>
              <a:rPr lang="ru-RU" sz="3200" i="1" dirty="0" smtClean="0"/>
              <a:t> вид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1071546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err="1"/>
              <a:t>Гиацинтелла</a:t>
            </a:r>
            <a:r>
              <a:rPr lang="ru-RU" dirty="0"/>
              <a:t> Палласа</a:t>
            </a:r>
          </a:p>
        </p:txBody>
      </p:sp>
      <p:pic>
        <p:nvPicPr>
          <p:cNvPr id="4" name="Содержимое 3" descr="http://novikovka.ucoz.ru/muzei/lisogorka/gi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928670"/>
            <a:ext cx="342899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2.bp.blogspot.com/-EUgW2HJ-j5c/Vm-qlQ-xOPI/AAAAAAAADZU/LaJTbxhvsO8/s320/5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500438"/>
            <a:ext cx="392909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выль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05" y="0"/>
            <a:ext cx="4500595" cy="407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16" y="4000504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ковыль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929331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перекатиполе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аяц в трав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2786082" cy="4143404"/>
          </a:xfrm>
          <a:prstGeom prst="rect">
            <a:avLst/>
          </a:prstGeom>
          <a:noFill/>
        </p:spPr>
      </p:pic>
      <p:pic>
        <p:nvPicPr>
          <p:cNvPr id="27650" name="Picture 2" descr="Волк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643174" cy="3786214"/>
          </a:xfrm>
          <a:prstGeom prst="rect">
            <a:avLst/>
          </a:prstGeom>
          <a:noFill/>
        </p:spPr>
      </p:pic>
      <p:pic>
        <p:nvPicPr>
          <p:cNvPr id="27654" name="Picture 6" descr="Лиса, лисицы.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928934"/>
            <a:ext cx="3786182" cy="39290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392906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волк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542926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заяц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2357430"/>
            <a:ext cx="118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лиса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Соро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900" cy="3500438"/>
          </a:xfrm>
          <a:prstGeom prst="rect">
            <a:avLst/>
          </a:prstGeom>
          <a:noFill/>
        </p:spPr>
      </p:pic>
      <p:pic>
        <p:nvPicPr>
          <p:cNvPr id="5" name="Picture 4" descr="Самец и самка ищут пищу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3000396" cy="4695031"/>
          </a:xfrm>
          <a:prstGeom prst="rect">
            <a:avLst/>
          </a:prstGeom>
          <a:noFill/>
        </p:spPr>
      </p:pic>
      <p:pic>
        <p:nvPicPr>
          <p:cNvPr id="28676" name="Picture 4" descr="лебедь: Белый лебедь на реке на закате Фото со сто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357430"/>
            <a:ext cx="3571868" cy="3714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378619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сорока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607220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лебедь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500063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фазан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151</Words>
  <PresentationFormat>Экран (4:3)</PresentationFormat>
  <Paragraphs>28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МОНАСТЫРЬ</vt:lpstr>
      <vt:lpstr>Так же рассказывают, что где-то там, в подземных пещерах, зарыт клад. То ли разбойниками, то ли восставшими крестьянами.     </vt:lpstr>
      <vt:lpstr>Речка Тузлов по  над город</vt:lpstr>
      <vt:lpstr>Меловой    карьер</vt:lpstr>
      <vt:lpstr>Дрок скифский </vt:lpstr>
      <vt:lpstr>  Гиацинтелла Палласа</vt:lpstr>
      <vt:lpstr>Слайд 8</vt:lpstr>
      <vt:lpstr>Слайд 9</vt:lpstr>
      <vt:lpstr>Экстрималы</vt:lpstr>
      <vt:lpstr>КРАСОТИЩА 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ТУНДРА</dc:title>
  <cp:lastModifiedBy>User</cp:lastModifiedBy>
  <cp:revision>19</cp:revision>
  <dcterms:modified xsi:type="dcterms:W3CDTF">2016-11-14T19:21:47Z</dcterms:modified>
</cp:coreProperties>
</file>